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14"/>
  </p:notesMasterIdLst>
  <p:handoutMasterIdLst>
    <p:handoutMasterId r:id="rId15"/>
  </p:handoutMasterIdLst>
  <p:sldIdLst>
    <p:sldId id="1560" r:id="rId5"/>
    <p:sldId id="1570" r:id="rId6"/>
    <p:sldId id="2076138157" r:id="rId7"/>
    <p:sldId id="2076138174" r:id="rId8"/>
    <p:sldId id="2076138175" r:id="rId9"/>
    <p:sldId id="2076138176" r:id="rId10"/>
    <p:sldId id="2076138177" r:id="rId11"/>
    <p:sldId id="2076138178" r:id="rId12"/>
    <p:sldId id="1598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Euan Garden" initials="EG" lastIdx="13" clrIdx="7">
    <p:extLst>
      <p:ext uri="{19B8F6BF-5375-455C-9EA6-DF929625EA0E}">
        <p15:presenceInfo xmlns:p15="http://schemas.microsoft.com/office/powerpoint/2012/main" userId="Euan Garden" providerId="None"/>
      </p:ext>
    </p:extLst>
  </p:cmAuthor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Anitha Adusumilli" initials="AA" lastIdx="5" clrIdx="5">
    <p:extLst>
      <p:ext uri="{19B8F6BF-5375-455C-9EA6-DF929625EA0E}">
        <p15:presenceInfo xmlns:p15="http://schemas.microsoft.com/office/powerpoint/2012/main" userId="S::anithaa@ntdev.microsoft.com::ed9e3e58-4283-45dc-bc8d-d1d47b29b072" providerId="AD"/>
      </p:ext>
    </p:extLst>
  </p:cmAuthor>
  <p:cmAuthor id="6" name="Ramnandan Krishnamurthy" initials="RK" lastIdx="3" clrIdx="6">
    <p:extLst>
      <p:ext uri="{19B8F6BF-5375-455C-9EA6-DF929625EA0E}">
        <p15:presenceInfo xmlns:p15="http://schemas.microsoft.com/office/powerpoint/2012/main" userId="S::ramkris@microsoft.com::b7f5d32e-5272-48cc-9c94-120f8b432c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FFFFF"/>
    <a:srgbClr val="000000"/>
    <a:srgbClr val="0078D4"/>
    <a:srgbClr val="3C3C41"/>
    <a:srgbClr val="1A1A1A"/>
    <a:srgbClr val="008272"/>
    <a:srgbClr val="008C72"/>
    <a:srgbClr val="353535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DA5204-5723-4FA2-BB88-0BA9EC633DBE}" v="4" dt="2021-04-01T01:30:34.2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7" autoAdjust="0"/>
    <p:restoredTop sz="89897" autoAdjust="0"/>
  </p:normalViewPr>
  <p:slideViewPr>
    <p:cSldViewPr snapToGrid="0">
      <p:cViewPr varScale="1">
        <p:scale>
          <a:sx n="100" d="100"/>
          <a:sy n="100" d="100"/>
        </p:scale>
        <p:origin x="4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2888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Souza" userId="3f1b70c4-e612-4552-8d48-b67fafb1b6d4" providerId="ADAL" clId="{E7DA5204-5723-4FA2-BB88-0BA9EC633DBE}"/>
    <pc:docChg chg="undo custSel addSld delSld modSld sldOrd">
      <pc:chgData name="Rodrigo Souza" userId="3f1b70c4-e612-4552-8d48-b67fafb1b6d4" providerId="ADAL" clId="{E7DA5204-5723-4FA2-BB88-0BA9EC633DBE}" dt="2021-04-01T19:56:22.058" v="1636" actId="20577"/>
      <pc:docMkLst>
        <pc:docMk/>
      </pc:docMkLst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1611740615" sldId="273"/>
        </pc:sldMkLst>
      </pc:sldChg>
      <pc:sldChg chg="modSp mod">
        <pc:chgData name="Rodrigo Souza" userId="3f1b70c4-e612-4552-8d48-b67fafb1b6d4" providerId="ADAL" clId="{E7DA5204-5723-4FA2-BB88-0BA9EC633DBE}" dt="2021-04-01T19:56:22.058" v="1636" actId="20577"/>
        <pc:sldMkLst>
          <pc:docMk/>
          <pc:sldMk cId="623937337" sldId="1560"/>
        </pc:sldMkLst>
        <pc:spChg chg="mod">
          <ac:chgData name="Rodrigo Souza" userId="3f1b70c4-e612-4552-8d48-b67fafb1b6d4" providerId="ADAL" clId="{E7DA5204-5723-4FA2-BB88-0BA9EC633DBE}" dt="2021-04-01T00:53:06.156" v="28" actId="1076"/>
          <ac:spMkLst>
            <pc:docMk/>
            <pc:sldMk cId="623937337" sldId="1560"/>
            <ac:spMk id="9" creationId="{E291E343-C5CB-4A3B-ADB6-E13700C08A48}"/>
          </ac:spMkLst>
        </pc:spChg>
        <pc:spChg chg="mod">
          <ac:chgData name="Rodrigo Souza" userId="3f1b70c4-e612-4552-8d48-b67fafb1b6d4" providerId="ADAL" clId="{E7DA5204-5723-4FA2-BB88-0BA9EC633DBE}" dt="2021-04-01T19:56:22.058" v="1636" actId="20577"/>
          <ac:spMkLst>
            <pc:docMk/>
            <pc:sldMk cId="623937337" sldId="1560"/>
            <ac:spMk id="13" creationId="{00000000-0000-0000-0000-000000000000}"/>
          </ac:spMkLst>
        </pc:spChg>
      </pc:sldChg>
      <pc:sldChg chg="modSp mod">
        <pc:chgData name="Rodrigo Souza" userId="3f1b70c4-e612-4552-8d48-b67fafb1b6d4" providerId="ADAL" clId="{E7DA5204-5723-4FA2-BB88-0BA9EC633DBE}" dt="2021-04-01T01:24:18.380" v="1389" actId="20577"/>
        <pc:sldMkLst>
          <pc:docMk/>
          <pc:sldMk cId="2137021609" sldId="1570"/>
        </pc:sldMkLst>
        <pc:spChg chg="mod">
          <ac:chgData name="Rodrigo Souza" userId="3f1b70c4-e612-4552-8d48-b67fafb1b6d4" providerId="ADAL" clId="{E7DA5204-5723-4FA2-BB88-0BA9EC633DBE}" dt="2021-04-01T01:24:18.380" v="1389" actId="20577"/>
          <ac:spMkLst>
            <pc:docMk/>
            <pc:sldMk cId="2137021609" sldId="1570"/>
            <ac:spMk id="5" creationId="{00000000-0000-0000-0000-000000000000}"/>
          </ac:spMkLst>
        </pc:spChg>
      </pc:sldChg>
      <pc:sldChg chg="delSp modSp add del mod">
        <pc:chgData name="Rodrigo Souza" userId="3f1b70c4-e612-4552-8d48-b67fafb1b6d4" providerId="ADAL" clId="{E7DA5204-5723-4FA2-BB88-0BA9EC633DBE}" dt="2021-04-01T01:26:39.112" v="1453" actId="478"/>
        <pc:sldMkLst>
          <pc:docMk/>
          <pc:sldMk cId="1653626648" sldId="1598"/>
        </pc:sldMkLst>
        <pc:spChg chg="mod">
          <ac:chgData name="Rodrigo Souza" userId="3f1b70c4-e612-4552-8d48-b67fafb1b6d4" providerId="ADAL" clId="{E7DA5204-5723-4FA2-BB88-0BA9EC633DBE}" dt="2021-04-01T01:26:37.981" v="1452" actId="6549"/>
          <ac:spMkLst>
            <pc:docMk/>
            <pc:sldMk cId="1653626648" sldId="1598"/>
            <ac:spMk id="2" creationId="{645AD5E1-A6F1-47DC-90FE-80EB7ABB4789}"/>
          </ac:spMkLst>
        </pc:spChg>
        <pc:picChg chg="del">
          <ac:chgData name="Rodrigo Souza" userId="3f1b70c4-e612-4552-8d48-b67fafb1b6d4" providerId="ADAL" clId="{E7DA5204-5723-4FA2-BB88-0BA9EC633DBE}" dt="2021-04-01T01:26:39.112" v="1453" actId="478"/>
          <ac:picMkLst>
            <pc:docMk/>
            <pc:sldMk cId="1653626648" sldId="1598"/>
            <ac:picMk id="3" creationId="{C7199CFB-656F-43D6-A5B7-7B195DC546E3}"/>
          </ac:picMkLst>
        </pc:picChg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45671755" sldId="11927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666753554" sldId="2076138081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986612346" sldId="2076138082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2948461181" sldId="2076138083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260908667" sldId="2076138086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1746850512" sldId="2076138087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955322467" sldId="2076138088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2378180890" sldId="2076138097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70974938" sldId="2076138100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854999187" sldId="2076138101"/>
        </pc:sldMkLst>
      </pc:sldChg>
      <pc:sldChg chg="delSp modSp del mod">
        <pc:chgData name="Rodrigo Souza" userId="3f1b70c4-e612-4552-8d48-b67fafb1b6d4" providerId="ADAL" clId="{E7DA5204-5723-4FA2-BB88-0BA9EC633DBE}" dt="2021-04-01T00:55:40.764" v="141" actId="47"/>
        <pc:sldMkLst>
          <pc:docMk/>
          <pc:sldMk cId="436867383" sldId="2076138117"/>
        </pc:sldMkLst>
        <pc:spChg chg="del">
          <ac:chgData name="Rodrigo Souza" userId="3f1b70c4-e612-4552-8d48-b67fafb1b6d4" providerId="ADAL" clId="{E7DA5204-5723-4FA2-BB88-0BA9EC633DBE}" dt="2021-04-01T00:55:34.262" v="138" actId="478"/>
          <ac:spMkLst>
            <pc:docMk/>
            <pc:sldMk cId="436867383" sldId="2076138117"/>
            <ac:spMk id="71" creationId="{2373E62F-6C94-44B4-AE91-BE9D4DF270FD}"/>
          </ac:spMkLst>
        </pc:spChg>
        <pc:spChg chg="del">
          <ac:chgData name="Rodrigo Souza" userId="3f1b70c4-e612-4552-8d48-b67fafb1b6d4" providerId="ADAL" clId="{E7DA5204-5723-4FA2-BB88-0BA9EC633DBE}" dt="2021-04-01T00:55:34.262" v="138" actId="478"/>
          <ac:spMkLst>
            <pc:docMk/>
            <pc:sldMk cId="436867383" sldId="2076138117"/>
            <ac:spMk id="73" creationId="{532FBC48-81CD-4BCF-B1F4-4DC13BC6A483}"/>
          </ac:spMkLst>
        </pc:spChg>
        <pc:spChg chg="del">
          <ac:chgData name="Rodrigo Souza" userId="3f1b70c4-e612-4552-8d48-b67fafb1b6d4" providerId="ADAL" clId="{E7DA5204-5723-4FA2-BB88-0BA9EC633DBE}" dt="2021-04-01T00:55:34.262" v="138" actId="478"/>
          <ac:spMkLst>
            <pc:docMk/>
            <pc:sldMk cId="436867383" sldId="2076138117"/>
            <ac:spMk id="81" creationId="{082146A4-9B58-4699-90ED-3EF84B99336D}"/>
          </ac:spMkLst>
        </pc:spChg>
        <pc:spChg chg="del">
          <ac:chgData name="Rodrigo Souza" userId="3f1b70c4-e612-4552-8d48-b67fafb1b6d4" providerId="ADAL" clId="{E7DA5204-5723-4FA2-BB88-0BA9EC633DBE}" dt="2021-04-01T00:55:34.262" v="138" actId="478"/>
          <ac:spMkLst>
            <pc:docMk/>
            <pc:sldMk cId="436867383" sldId="2076138117"/>
            <ac:spMk id="83" creationId="{9B80B5CE-1E4F-4DA6-AEE6-C1FA1EB85D45}"/>
          </ac:spMkLst>
        </pc:spChg>
        <pc:spChg chg="mod">
          <ac:chgData name="Rodrigo Souza" userId="3f1b70c4-e612-4552-8d48-b67fafb1b6d4" providerId="ADAL" clId="{E7DA5204-5723-4FA2-BB88-0BA9EC633DBE}" dt="2021-04-01T00:55:27.514" v="137" actId="20577"/>
          <ac:spMkLst>
            <pc:docMk/>
            <pc:sldMk cId="436867383" sldId="2076138117"/>
            <ac:spMk id="88" creationId="{5E95C789-DB65-4D8C-A9DF-CBA7B70BCDAA}"/>
          </ac:spMkLst>
        </pc:spChg>
        <pc:picChg chg="del">
          <ac:chgData name="Rodrigo Souza" userId="3f1b70c4-e612-4552-8d48-b67fafb1b6d4" providerId="ADAL" clId="{E7DA5204-5723-4FA2-BB88-0BA9EC633DBE}" dt="2021-04-01T00:55:34.262" v="138" actId="478"/>
          <ac:picMkLst>
            <pc:docMk/>
            <pc:sldMk cId="436867383" sldId="2076138117"/>
            <ac:picMk id="4" creationId="{90241C99-4AA0-4CC3-8E22-A623FFB050A6}"/>
          </ac:picMkLst>
        </pc:picChg>
        <pc:picChg chg="del">
          <ac:chgData name="Rodrigo Souza" userId="3f1b70c4-e612-4552-8d48-b67fafb1b6d4" providerId="ADAL" clId="{E7DA5204-5723-4FA2-BB88-0BA9EC633DBE}" dt="2021-04-01T00:55:34.262" v="138" actId="478"/>
          <ac:picMkLst>
            <pc:docMk/>
            <pc:sldMk cId="436867383" sldId="2076138117"/>
            <ac:picMk id="77" creationId="{0D664A91-5BD1-4AF0-B0B8-D39D9FC28357}"/>
          </ac:picMkLst>
        </pc:picChg>
        <pc:cxnChg chg="del">
          <ac:chgData name="Rodrigo Souza" userId="3f1b70c4-e612-4552-8d48-b67fafb1b6d4" providerId="ADAL" clId="{E7DA5204-5723-4FA2-BB88-0BA9EC633DBE}" dt="2021-04-01T00:55:34.262" v="138" actId="478"/>
          <ac:cxnSpMkLst>
            <pc:docMk/>
            <pc:sldMk cId="436867383" sldId="2076138117"/>
            <ac:cxnSpMk id="87" creationId="{347C3E6A-2602-4FE7-B7F2-9B03DA86F595}"/>
          </ac:cxnSpMkLst>
        </pc:cxnChg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877127400" sldId="2076138123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4025447556" sldId="2076138129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641771614" sldId="2076138132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178104266" sldId="2076138133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1064905788" sldId="2076138138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2344277140" sldId="2076138142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2469585737" sldId="2076138143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1832295765" sldId="2076138144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2146576785" sldId="2076138147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527008620" sldId="2076138148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420323752" sldId="2076138149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234650241" sldId="2076138152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178126681" sldId="2076138153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135964505" sldId="2076138154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611747861" sldId="2076138155"/>
        </pc:sldMkLst>
      </pc:sldChg>
      <pc:sldChg chg="addSp modSp mod ord modShow">
        <pc:chgData name="Rodrigo Souza" userId="3f1b70c4-e612-4552-8d48-b67fafb1b6d4" providerId="ADAL" clId="{E7DA5204-5723-4FA2-BB88-0BA9EC633DBE}" dt="2021-04-01T19:50:46.464" v="1631" actId="20577"/>
        <pc:sldMkLst>
          <pc:docMk/>
          <pc:sldMk cId="863389539" sldId="2076138157"/>
        </pc:sldMkLst>
        <pc:spChg chg="add mod">
          <ac:chgData name="Rodrigo Souza" userId="3f1b70c4-e612-4552-8d48-b67fafb1b6d4" providerId="ADAL" clId="{E7DA5204-5723-4FA2-BB88-0BA9EC633DBE}" dt="2021-04-01T19:49:38.533" v="1608" actId="1076"/>
          <ac:spMkLst>
            <pc:docMk/>
            <pc:sldMk cId="863389539" sldId="2076138157"/>
            <ac:spMk id="4" creationId="{D00BBD28-F9DC-441F-BEA7-4C587DF7623C}"/>
          </ac:spMkLst>
        </pc:spChg>
        <pc:spChg chg="mod">
          <ac:chgData name="Rodrigo Souza" userId="3f1b70c4-e612-4552-8d48-b67fafb1b6d4" providerId="ADAL" clId="{E7DA5204-5723-4FA2-BB88-0BA9EC633DBE}" dt="2021-04-01T19:50:24.888" v="1624" actId="20577"/>
          <ac:spMkLst>
            <pc:docMk/>
            <pc:sldMk cId="863389539" sldId="2076138157"/>
            <ac:spMk id="81" creationId="{082146A4-9B58-4699-90ED-3EF84B99336D}"/>
          </ac:spMkLst>
        </pc:spChg>
        <pc:spChg chg="mod">
          <ac:chgData name="Rodrigo Souza" userId="3f1b70c4-e612-4552-8d48-b67fafb1b6d4" providerId="ADAL" clId="{E7DA5204-5723-4FA2-BB88-0BA9EC633DBE}" dt="2021-04-01T19:50:46.464" v="1631" actId="20577"/>
          <ac:spMkLst>
            <pc:docMk/>
            <pc:sldMk cId="863389539" sldId="2076138157"/>
            <ac:spMk id="88" creationId="{5E95C789-DB65-4D8C-A9DF-CBA7B70BCDAA}"/>
          </ac:spMkLst>
        </pc:spChg>
        <pc:picChg chg="add mod">
          <ac:chgData name="Rodrigo Souza" userId="3f1b70c4-e612-4552-8d48-b67fafb1b6d4" providerId="ADAL" clId="{E7DA5204-5723-4FA2-BB88-0BA9EC633DBE}" dt="2021-04-01T03:05:05.118" v="1583" actId="1076"/>
          <ac:picMkLst>
            <pc:docMk/>
            <pc:sldMk cId="863389539" sldId="2076138157"/>
            <ac:picMk id="3" creationId="{3C280098-4A8D-4153-B28A-1EA9C5D5290D}"/>
          </ac:picMkLst>
        </pc:picChg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2577001115" sldId="2076138158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1115436274" sldId="2076138159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957660249" sldId="2076138160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660754985" sldId="2076138161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1427198728" sldId="2076138162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855251367" sldId="2076138163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6167199" sldId="2076138164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926999816" sldId="2076138165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257596134" sldId="2076138166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099647767" sldId="2076138167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310224018" sldId="2076138168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2349336900" sldId="2076138169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1969464533" sldId="2076138170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125607439" sldId="2076138171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1773362493" sldId="2076138172"/>
        </pc:sldMkLst>
      </pc:sldChg>
      <pc:sldChg chg="del">
        <pc:chgData name="Rodrigo Souza" userId="3f1b70c4-e612-4552-8d48-b67fafb1b6d4" providerId="ADAL" clId="{E7DA5204-5723-4FA2-BB88-0BA9EC633DBE}" dt="2021-04-01T01:26:27.180" v="1449" actId="47"/>
        <pc:sldMkLst>
          <pc:docMk/>
          <pc:sldMk cId="313284761" sldId="2076138173"/>
        </pc:sldMkLst>
      </pc:sldChg>
      <pc:sldChg chg="addSp delSp modSp add mod">
        <pc:chgData name="Rodrigo Souza" userId="3f1b70c4-e612-4552-8d48-b67fafb1b6d4" providerId="ADAL" clId="{E7DA5204-5723-4FA2-BB88-0BA9EC633DBE}" dt="2021-04-01T01:12:33.830" v="680" actId="113"/>
        <pc:sldMkLst>
          <pc:docMk/>
          <pc:sldMk cId="3068252354" sldId="2076138174"/>
        </pc:sldMkLst>
        <pc:spChg chg="add mod">
          <ac:chgData name="Rodrigo Souza" userId="3f1b70c4-e612-4552-8d48-b67fafb1b6d4" providerId="ADAL" clId="{E7DA5204-5723-4FA2-BB88-0BA9EC633DBE}" dt="2021-04-01T01:12:33.830" v="680" actId="113"/>
          <ac:spMkLst>
            <pc:docMk/>
            <pc:sldMk cId="3068252354" sldId="2076138174"/>
            <ac:spMk id="2" creationId="{235AFD3C-60CF-4700-AC48-AB4804CF6610}"/>
          </ac:spMkLst>
        </pc:spChg>
        <pc:spChg chg="del mod">
          <ac:chgData name="Rodrigo Souza" userId="3f1b70c4-e612-4552-8d48-b67fafb1b6d4" providerId="ADAL" clId="{E7DA5204-5723-4FA2-BB88-0BA9EC633DBE}" dt="2021-04-01T01:09:27.554" v="514"/>
          <ac:spMkLst>
            <pc:docMk/>
            <pc:sldMk cId="3068252354" sldId="2076138174"/>
            <ac:spMk id="81" creationId="{082146A4-9B58-4699-90ED-3EF84B99336D}"/>
          </ac:spMkLst>
        </pc:spChg>
      </pc:sldChg>
      <pc:sldChg chg="modSp add mod">
        <pc:chgData name="Rodrigo Souza" userId="3f1b70c4-e612-4552-8d48-b67fafb1b6d4" providerId="ADAL" clId="{E7DA5204-5723-4FA2-BB88-0BA9EC633DBE}" dt="2021-04-01T01:16:37.280" v="799" actId="20577"/>
        <pc:sldMkLst>
          <pc:docMk/>
          <pc:sldMk cId="2278487581" sldId="2076138175"/>
        </pc:sldMkLst>
        <pc:spChg chg="mod">
          <ac:chgData name="Rodrigo Souza" userId="3f1b70c4-e612-4552-8d48-b67fafb1b6d4" providerId="ADAL" clId="{E7DA5204-5723-4FA2-BB88-0BA9EC633DBE}" dt="2021-04-01T01:16:37.280" v="799" actId="20577"/>
          <ac:spMkLst>
            <pc:docMk/>
            <pc:sldMk cId="2278487581" sldId="2076138175"/>
            <ac:spMk id="2" creationId="{235AFD3C-60CF-4700-AC48-AB4804CF6610}"/>
          </ac:spMkLst>
        </pc:spChg>
        <pc:spChg chg="mod">
          <ac:chgData name="Rodrigo Souza" userId="3f1b70c4-e612-4552-8d48-b67fafb1b6d4" providerId="ADAL" clId="{E7DA5204-5723-4FA2-BB88-0BA9EC633DBE}" dt="2021-04-01T01:12:57.562" v="703" actId="20577"/>
          <ac:spMkLst>
            <pc:docMk/>
            <pc:sldMk cId="2278487581" sldId="2076138175"/>
            <ac:spMk id="88" creationId="{5E95C789-DB65-4D8C-A9DF-CBA7B70BCDAA}"/>
          </ac:spMkLst>
        </pc:spChg>
      </pc:sldChg>
      <pc:sldChg chg="addSp">
        <pc:chgData name="Rodrigo Souza" userId="3f1b70c4-e612-4552-8d48-b67fafb1b6d4" providerId="ADAL" clId="{E7DA5204-5723-4FA2-BB88-0BA9EC633DBE}" dt="2021-04-01T01:23:17.030" v="1343"/>
        <pc:sldMkLst>
          <pc:docMk/>
          <pc:sldMk cId="2662953741" sldId="2076138176"/>
        </pc:sldMkLst>
        <pc:spChg chg="add">
          <ac:chgData name="Rodrigo Souza" userId="3f1b70c4-e612-4552-8d48-b67fafb1b6d4" providerId="ADAL" clId="{E7DA5204-5723-4FA2-BB88-0BA9EC633DBE}" dt="2021-04-01T01:23:17.030" v="1343"/>
          <ac:spMkLst>
            <pc:docMk/>
            <pc:sldMk cId="2662953741" sldId="2076138176"/>
            <ac:spMk id="3" creationId="{6C15D301-C0C0-4969-9392-4AE994127C4F}"/>
          </ac:spMkLst>
        </pc:spChg>
      </pc:sldChg>
      <pc:sldChg chg="modSp add del mod">
        <pc:chgData name="Rodrigo Souza" userId="3f1b70c4-e612-4552-8d48-b67fafb1b6d4" providerId="ADAL" clId="{E7DA5204-5723-4FA2-BB88-0BA9EC633DBE}" dt="2021-04-01T01:23:38.697" v="1377" actId="20577"/>
        <pc:sldMkLst>
          <pc:docMk/>
          <pc:sldMk cId="3732384956" sldId="2076138176"/>
        </pc:sldMkLst>
        <pc:spChg chg="mod">
          <ac:chgData name="Rodrigo Souza" userId="3f1b70c4-e612-4552-8d48-b67fafb1b6d4" providerId="ADAL" clId="{E7DA5204-5723-4FA2-BB88-0BA9EC633DBE}" dt="2021-04-01T01:23:38.697" v="1377" actId="20577"/>
          <ac:spMkLst>
            <pc:docMk/>
            <pc:sldMk cId="3732384956" sldId="2076138176"/>
            <ac:spMk id="2" creationId="{235AFD3C-60CF-4700-AC48-AB4804CF6610}"/>
          </ac:spMkLst>
        </pc:spChg>
        <pc:spChg chg="mod">
          <ac:chgData name="Rodrigo Souza" userId="3f1b70c4-e612-4552-8d48-b67fafb1b6d4" providerId="ADAL" clId="{E7DA5204-5723-4FA2-BB88-0BA9EC633DBE}" dt="2021-04-01T01:16:59.381" v="804" actId="20577"/>
          <ac:spMkLst>
            <pc:docMk/>
            <pc:sldMk cId="3732384956" sldId="2076138176"/>
            <ac:spMk id="88" creationId="{5E95C789-DB65-4D8C-A9DF-CBA7B70BCDAA}"/>
          </ac:spMkLst>
        </pc:spChg>
      </pc:sldChg>
      <pc:sldChg chg="modSp add mod">
        <pc:chgData name="Rodrigo Souza" userId="3f1b70c4-e612-4552-8d48-b67fafb1b6d4" providerId="ADAL" clId="{E7DA5204-5723-4FA2-BB88-0BA9EC633DBE}" dt="2021-04-01T01:26:19.780" v="1448" actId="113"/>
        <pc:sldMkLst>
          <pc:docMk/>
          <pc:sldMk cId="3561561739" sldId="2076138177"/>
        </pc:sldMkLst>
        <pc:spChg chg="mod">
          <ac:chgData name="Rodrigo Souza" userId="3f1b70c4-e612-4552-8d48-b67fafb1b6d4" providerId="ADAL" clId="{E7DA5204-5723-4FA2-BB88-0BA9EC633DBE}" dt="2021-04-01T01:26:19.780" v="1448" actId="113"/>
          <ac:spMkLst>
            <pc:docMk/>
            <pc:sldMk cId="3561561739" sldId="2076138177"/>
            <ac:spMk id="2" creationId="{235AFD3C-60CF-4700-AC48-AB4804CF6610}"/>
          </ac:spMkLst>
        </pc:spChg>
        <pc:spChg chg="mod">
          <ac:chgData name="Rodrigo Souza" userId="3f1b70c4-e612-4552-8d48-b67fafb1b6d4" providerId="ADAL" clId="{E7DA5204-5723-4FA2-BB88-0BA9EC633DBE}" dt="2021-04-01T01:24:27.580" v="1397" actId="20577"/>
          <ac:spMkLst>
            <pc:docMk/>
            <pc:sldMk cId="3561561739" sldId="2076138177"/>
            <ac:spMk id="88" creationId="{5E95C789-DB65-4D8C-A9DF-CBA7B70BCDAA}"/>
          </ac:spMkLst>
        </pc:spChg>
      </pc:sldChg>
      <pc:sldChg chg="modSp add mod">
        <pc:chgData name="Rodrigo Souza" userId="3f1b70c4-e612-4552-8d48-b67fafb1b6d4" providerId="ADAL" clId="{E7DA5204-5723-4FA2-BB88-0BA9EC633DBE}" dt="2021-04-01T01:31:47.623" v="1579" actId="14100"/>
        <pc:sldMkLst>
          <pc:docMk/>
          <pc:sldMk cId="4192552650" sldId="2076138178"/>
        </pc:sldMkLst>
        <pc:spChg chg="mod">
          <ac:chgData name="Rodrigo Souza" userId="3f1b70c4-e612-4552-8d48-b67fafb1b6d4" providerId="ADAL" clId="{E7DA5204-5723-4FA2-BB88-0BA9EC633DBE}" dt="2021-04-01T01:31:47.623" v="1579" actId="14100"/>
          <ac:spMkLst>
            <pc:docMk/>
            <pc:sldMk cId="4192552650" sldId="2076138178"/>
            <ac:spMk id="2" creationId="{235AFD3C-60CF-4700-AC48-AB4804CF6610}"/>
          </ac:spMkLst>
        </pc:spChg>
        <pc:spChg chg="mod">
          <ac:chgData name="Rodrigo Souza" userId="3f1b70c4-e612-4552-8d48-b67fafb1b6d4" providerId="ADAL" clId="{E7DA5204-5723-4FA2-BB88-0BA9EC633DBE}" dt="2021-04-01T01:26:49.930" v="1463" actId="20577"/>
          <ac:spMkLst>
            <pc:docMk/>
            <pc:sldMk cId="4192552650" sldId="2076138178"/>
            <ac:spMk id="88" creationId="{5E95C789-DB65-4D8C-A9DF-CBA7B70BCDAA}"/>
          </ac:spMkLst>
        </pc:spChg>
      </pc:sldChg>
      <pc:sldChg chg="add del">
        <pc:chgData name="Rodrigo Souza" userId="3f1b70c4-e612-4552-8d48-b67fafb1b6d4" providerId="ADAL" clId="{E7DA5204-5723-4FA2-BB88-0BA9EC633DBE}" dt="2021-04-01T01:32:34.857" v="1581" actId="47"/>
        <pc:sldMkLst>
          <pc:docMk/>
          <pc:sldMk cId="3666068733" sldId="2076138179"/>
        </pc:sldMkLst>
      </pc:sldChg>
      <pc:sldMasterChg chg="delSldLayout">
        <pc:chgData name="Rodrigo Souza" userId="3f1b70c4-e612-4552-8d48-b67fafb1b6d4" providerId="ADAL" clId="{E7DA5204-5723-4FA2-BB88-0BA9EC633DBE}" dt="2021-04-01T01:26:27.180" v="1449" actId="47"/>
        <pc:sldMasterMkLst>
          <pc:docMk/>
          <pc:sldMasterMk cId="1881724970" sldId="2147484551"/>
        </pc:sldMasterMkLst>
        <pc:sldLayoutChg chg="del">
          <pc:chgData name="Rodrigo Souza" userId="3f1b70c4-e612-4552-8d48-b67fafb1b6d4" providerId="ADAL" clId="{E7DA5204-5723-4FA2-BB88-0BA9EC633DBE}" dt="2021-04-01T01:26:27.180" v="1449" actId="47"/>
          <pc:sldLayoutMkLst>
            <pc:docMk/>
            <pc:sldMasterMk cId="1881724970" sldId="2147484551"/>
            <pc:sldLayoutMk cId="866018548" sldId="2147484581"/>
          </pc:sldLayoutMkLst>
        </pc:sldLayoutChg>
        <pc:sldLayoutChg chg="del">
          <pc:chgData name="Rodrigo Souza" userId="3f1b70c4-e612-4552-8d48-b67fafb1b6d4" providerId="ADAL" clId="{E7DA5204-5723-4FA2-BB88-0BA9EC633DBE}" dt="2021-04-01T01:26:27.180" v="1449" actId="47"/>
          <pc:sldLayoutMkLst>
            <pc:docMk/>
            <pc:sldMasterMk cId="1881724970" sldId="2147484551"/>
            <pc:sldLayoutMk cId="4156857278" sldId="2147484582"/>
          </pc:sldLayoutMkLst>
        </pc:sldLayoutChg>
        <pc:sldLayoutChg chg="del">
          <pc:chgData name="Rodrigo Souza" userId="3f1b70c4-e612-4552-8d48-b67fafb1b6d4" providerId="ADAL" clId="{E7DA5204-5723-4FA2-BB88-0BA9EC633DBE}" dt="2021-04-01T01:26:27.180" v="1449" actId="47"/>
          <pc:sldLayoutMkLst>
            <pc:docMk/>
            <pc:sldMasterMk cId="1881724970" sldId="2147484551"/>
            <pc:sldLayoutMk cId="3450246884" sldId="2147484583"/>
          </pc:sldLayoutMkLst>
        </pc:sldLayoutChg>
        <pc:sldLayoutChg chg="del">
          <pc:chgData name="Rodrigo Souza" userId="3f1b70c4-e612-4552-8d48-b67fafb1b6d4" providerId="ADAL" clId="{E7DA5204-5723-4FA2-BB88-0BA9EC633DBE}" dt="2021-04-01T01:26:27.180" v="1449" actId="47"/>
          <pc:sldLayoutMkLst>
            <pc:docMk/>
            <pc:sldMasterMk cId="1881724970" sldId="2147484551"/>
            <pc:sldLayoutMk cId="1178156330" sldId="2147484584"/>
          </pc:sldLayoutMkLst>
        </pc:sldLayoutChg>
        <pc:sldLayoutChg chg="del">
          <pc:chgData name="Rodrigo Souza" userId="3f1b70c4-e612-4552-8d48-b67fafb1b6d4" providerId="ADAL" clId="{E7DA5204-5723-4FA2-BB88-0BA9EC633DBE}" dt="2021-04-01T01:26:27.180" v="1449" actId="47"/>
          <pc:sldLayoutMkLst>
            <pc:docMk/>
            <pc:sldMasterMk cId="1881724970" sldId="2147484551"/>
            <pc:sldLayoutMk cId="1259190404" sldId="21474845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4/1/2021 12:49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4/1/2021 12:40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4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9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43407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675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61A0-6E6A-400E-9803-919279D9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49934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4CEF6-77D6-4E87-977D-0EC67FA3F3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A8112-B188-4B84-912E-B1105F35179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5138" y="1539875"/>
            <a:ext cx="11533187" cy="4887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63095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    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 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8"/>
            <a:ext cx="11533187" cy="55861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Azure Cosmos DB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B9D5815E-98BE-4FA4-8B83-44D8EA6784B2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58" y="6778"/>
            <a:ext cx="1279317" cy="12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79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  <p:sldLayoutId id="2147484562" r:id="rId12"/>
    <p:sldLayoutId id="2147484563" r:id="rId13"/>
    <p:sldLayoutId id="2147484564" r:id="rId14"/>
    <p:sldLayoutId id="2147484566" r:id="rId15"/>
    <p:sldLayoutId id="2147484567" r:id="rId16"/>
    <p:sldLayoutId id="2147484568" r:id="rId17"/>
    <p:sldLayoutId id="2147484577" r:id="rId18"/>
    <p:sldLayoutId id="2147484570" r:id="rId19"/>
    <p:sldLayoutId id="2147484571" r:id="rId20"/>
    <p:sldLayoutId id="2147484572" r:id="rId21"/>
    <p:sldLayoutId id="2147484576" r:id="rId22"/>
    <p:sldLayoutId id="2147484580" r:id="rId23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6.safelinks.protection.outlook.com/?url=https%3A%2F%2Faka.ms%2Fazsdk-python-cosmos-ref&amp;data=04%7C01%7CRodrigo.Souza%40microsoft.com%7Cd7e562283bd04512b5d208d8e99e3df1%7C72f988bf86f141af91ab2d7cd011db47%7C1%7C0%7C637516213142837445%7CUnknown%7CTWFpbGZsb3d8eyJWIjoiMC4wLjAwMDAiLCJQIjoiV2luMzIiLCJBTiI6Ik1haWwiLCJXVCI6Mn0%3D%7C1000&amp;sdata=ZwcAvMSSIfghk6Ew4UyUNiYr3Or5FJ21uzPBbyV79K8%3D&amp;reserved=0" TargetMode="External"/><Relationship Id="rId2" Type="http://schemas.openxmlformats.org/officeDocument/2006/relationships/hyperlink" Target="https://aka.ms/cosmosdb/sql-api-sdk-python" TargetMode="Externa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pypi.org/project/azure-cosmos/" TargetMode="External"/><Relationship Id="rId4" Type="http://schemas.openxmlformats.org/officeDocument/2006/relationships/hyperlink" Target="https://aka.ms/cosmosdb/sql-api-sdk-python-doc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25394" y="3497262"/>
            <a:ext cx="9823498" cy="859178"/>
          </a:xfrm>
        </p:spPr>
        <p:txBody>
          <a:bodyPr/>
          <a:lstStyle/>
          <a:p>
            <a:r>
              <a:rPr lang="en-US" dirty="0">
                <a:solidFill>
                  <a:srgbClr val="0078D4"/>
                </a:solidFill>
              </a:rPr>
              <a:t>Azure Cosmos DB Live TV</a:t>
            </a:r>
            <a:br>
              <a:rPr lang="en-US" dirty="0">
                <a:solidFill>
                  <a:srgbClr val="0078D4"/>
                </a:solidFill>
              </a:rPr>
            </a:br>
            <a:br>
              <a:rPr lang="en-US" dirty="0">
                <a:solidFill>
                  <a:srgbClr val="0078D4"/>
                </a:solidFill>
              </a:rPr>
            </a:br>
            <a:r>
              <a:rPr lang="en-US" dirty="0">
                <a:solidFill>
                  <a:srgbClr val="0078D4"/>
                </a:solidFill>
              </a:rPr>
              <a:t>Python SDK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91E343-C5CB-4A3B-ADB6-E13700C08A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394" y="4719233"/>
            <a:ext cx="9795376" cy="461665"/>
          </a:xfrm>
        </p:spPr>
        <p:txBody>
          <a:bodyPr/>
          <a:lstStyle/>
          <a:p>
            <a:r>
              <a:rPr lang="en-US" dirty="0"/>
              <a:t>Rodrigo Souza – Program Manager – Azure Cosmos DB Team</a:t>
            </a:r>
          </a:p>
        </p:txBody>
      </p:sp>
    </p:spTree>
    <p:extLst>
      <p:ext uri="{BB962C8B-B14F-4D97-AF65-F5344CB8AC3E}">
        <p14:creationId xmlns:p14="http://schemas.microsoft.com/office/powerpoint/2010/main" val="623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1961079"/>
            <a:ext cx="11533187" cy="25853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Presentation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Statistics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Use Cases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Last Updates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FAQs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Roadmap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Key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+ Demos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14FEBD9-9B8F-405E-B2C4-AFA41F57C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</p:spPr>
        <p:txBody>
          <a:bodyPr/>
          <a:lstStyle/>
          <a:p>
            <a:r>
              <a:rPr lang="en-US" dirty="0"/>
              <a:t>© Microsoft Corporation                                                                                  								                                   Azure</a:t>
            </a:r>
          </a:p>
        </p:txBody>
      </p:sp>
    </p:spTree>
    <p:extLst>
      <p:ext uri="{BB962C8B-B14F-4D97-AF65-F5344CB8AC3E}">
        <p14:creationId xmlns:p14="http://schemas.microsoft.com/office/powerpoint/2010/main" val="21370216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082146A4-9B58-4699-90ED-3EF84B99336D}"/>
              </a:ext>
            </a:extLst>
          </p:cNvPr>
          <p:cNvSpPr txBox="1"/>
          <p:nvPr/>
        </p:nvSpPr>
        <p:spPr>
          <a:xfrm>
            <a:off x="416359" y="1367459"/>
            <a:ext cx="9988043" cy="1927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LinkedIn:  +140K Jobs just in the 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GitHub:  2</a:t>
            </a:r>
            <a:r>
              <a:rPr lang="en-US" sz="1631" baseline="300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endParaRPr lang="en-US" sz="163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Trends 2020: 1</a:t>
            </a:r>
            <a:r>
              <a:rPr lang="en-US" sz="1631" baseline="300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Cosmos DB SDK: ~1 Billion requests per day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3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Title 16">
            <a:extLst>
              <a:ext uri="{FF2B5EF4-FFF2-40B4-BE49-F238E27FC236}">
                <a16:creationId xmlns:a16="http://schemas.microsoft.com/office/drawing/2014/main" id="{5E95C789-DB65-4D8C-A9DF-CBA7B70BCDAA}"/>
              </a:ext>
            </a:extLst>
          </p:cNvPr>
          <p:cNvSpPr txBox="1">
            <a:spLocks/>
          </p:cNvSpPr>
          <p:nvPr/>
        </p:nvSpPr>
        <p:spPr>
          <a:xfrm>
            <a:off x="361376" y="279219"/>
            <a:ext cx="10717956" cy="1351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70" spc="-52" dirty="0">
                <a:ln w="3175">
                  <a:noFill/>
                </a:ln>
                <a:solidFill>
                  <a:srgbClr val="0078D4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Python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80098-4A8D-4153-B28A-1EA9C5D5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52" y="3699166"/>
            <a:ext cx="9391650" cy="2571750"/>
          </a:xfrm>
          <a:prstGeom prst="rect">
            <a:avLst/>
          </a:prstGeom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D00BBD28-F9DC-441F-BEA7-4C587DF7623C}"/>
              </a:ext>
            </a:extLst>
          </p:cNvPr>
          <p:cNvSpPr/>
          <p:nvPr/>
        </p:nvSpPr>
        <p:spPr bwMode="auto">
          <a:xfrm rot="5400000">
            <a:off x="3964418" y="1794015"/>
            <a:ext cx="1874839" cy="1337619"/>
          </a:xfrm>
          <a:prstGeom prst="bentArrow">
            <a:avLst>
              <a:gd name="adj1" fmla="val 12657"/>
              <a:gd name="adj2" fmla="val 19541"/>
              <a:gd name="adj3" fmla="val 25000"/>
              <a:gd name="adj4" fmla="val 4375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38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6">
            <a:extLst>
              <a:ext uri="{FF2B5EF4-FFF2-40B4-BE49-F238E27FC236}">
                <a16:creationId xmlns:a16="http://schemas.microsoft.com/office/drawing/2014/main" id="{5E95C789-DB65-4D8C-A9DF-CBA7B70BCDAA}"/>
              </a:ext>
            </a:extLst>
          </p:cNvPr>
          <p:cNvSpPr txBox="1">
            <a:spLocks/>
          </p:cNvSpPr>
          <p:nvPr/>
        </p:nvSpPr>
        <p:spPr>
          <a:xfrm>
            <a:off x="361376" y="279219"/>
            <a:ext cx="10717956" cy="1351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70" spc="-52" dirty="0">
                <a:ln w="3175">
                  <a:noFill/>
                </a:ln>
                <a:solidFill>
                  <a:srgbClr val="0078D4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AFD3C-60CF-4700-AC48-AB4804CF6610}"/>
              </a:ext>
            </a:extLst>
          </p:cNvPr>
          <p:cNvSpPr txBox="1"/>
          <p:nvPr/>
        </p:nvSpPr>
        <p:spPr>
          <a:xfrm>
            <a:off x="416359" y="1367459"/>
            <a:ext cx="9988043" cy="4563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3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Typical Use Cases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Devices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Serverless applications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3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3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Trends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Exploration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Engineering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3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3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3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25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6">
            <a:extLst>
              <a:ext uri="{FF2B5EF4-FFF2-40B4-BE49-F238E27FC236}">
                <a16:creationId xmlns:a16="http://schemas.microsoft.com/office/drawing/2014/main" id="{5E95C789-DB65-4D8C-A9DF-CBA7B70BCDAA}"/>
              </a:ext>
            </a:extLst>
          </p:cNvPr>
          <p:cNvSpPr txBox="1">
            <a:spLocks/>
          </p:cNvSpPr>
          <p:nvPr/>
        </p:nvSpPr>
        <p:spPr>
          <a:xfrm>
            <a:off x="361376" y="279219"/>
            <a:ext cx="10717956" cy="1351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70" spc="-52" dirty="0">
                <a:ln w="3175">
                  <a:noFill/>
                </a:ln>
                <a:solidFill>
                  <a:srgbClr val="0078D4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Last Updates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AFD3C-60CF-4700-AC48-AB4804CF6610}"/>
              </a:ext>
            </a:extLst>
          </p:cNvPr>
          <p:cNvSpPr txBox="1"/>
          <p:nvPr/>
        </p:nvSpPr>
        <p:spPr>
          <a:xfrm>
            <a:off x="416359" y="1367459"/>
            <a:ext cx="9988043" cy="2680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for passing partition Key while querying Change Feed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Creation of analytical store enabled containers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Added query Distinct, Offset and Limit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Documentation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Azure.com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3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48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6">
            <a:extLst>
              <a:ext uri="{FF2B5EF4-FFF2-40B4-BE49-F238E27FC236}">
                <a16:creationId xmlns:a16="http://schemas.microsoft.com/office/drawing/2014/main" id="{5E95C789-DB65-4D8C-A9DF-CBA7B70BCDAA}"/>
              </a:ext>
            </a:extLst>
          </p:cNvPr>
          <p:cNvSpPr txBox="1">
            <a:spLocks/>
          </p:cNvSpPr>
          <p:nvPr/>
        </p:nvSpPr>
        <p:spPr>
          <a:xfrm>
            <a:off x="361376" y="279219"/>
            <a:ext cx="10717956" cy="1351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70" spc="-52" dirty="0">
                <a:ln w="3175">
                  <a:noFill/>
                </a:ln>
                <a:solidFill>
                  <a:srgbClr val="0078D4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FAQs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AFD3C-60CF-4700-AC48-AB4804CF6610}"/>
              </a:ext>
            </a:extLst>
          </p:cNvPr>
          <p:cNvSpPr txBox="1"/>
          <p:nvPr/>
        </p:nvSpPr>
        <p:spPr>
          <a:xfrm>
            <a:off x="416359" y="1367459"/>
            <a:ext cx="9988043" cy="4939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version 4.2.1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API only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other APIs, just use the typical client like </a:t>
            </a:r>
            <a:r>
              <a:rPr lang="en-US" sz="1631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pymongo</a:t>
            </a:r>
            <a:endParaRPr lang="en-US" sz="163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API is a separated SDK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Yes, it’s built-In in Cosmos DB Notebooks. But it has an enhanced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doesn’t support the same features of other SDKs. Limitations are listed in GitHub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Yes, we enjoy collaboration. Please use GitHub issues and PRs.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Yes, V4 is in a different GitHub repo (Azure / azure-</a:t>
            </a:r>
            <a:r>
              <a:rPr lang="en-US" sz="1631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sdk</a:t>
            </a: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-for-python)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Breaking changes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V1 -&gt; V2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V2 -&gt; V3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V3 -&gt; V4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3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38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6">
            <a:extLst>
              <a:ext uri="{FF2B5EF4-FFF2-40B4-BE49-F238E27FC236}">
                <a16:creationId xmlns:a16="http://schemas.microsoft.com/office/drawing/2014/main" id="{5E95C789-DB65-4D8C-A9DF-CBA7B70BCDAA}"/>
              </a:ext>
            </a:extLst>
          </p:cNvPr>
          <p:cNvSpPr txBox="1">
            <a:spLocks/>
          </p:cNvSpPr>
          <p:nvPr/>
        </p:nvSpPr>
        <p:spPr>
          <a:xfrm>
            <a:off x="361376" y="279219"/>
            <a:ext cx="10717956" cy="1351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70" spc="-52" dirty="0">
                <a:ln w="3175">
                  <a:noFill/>
                </a:ln>
                <a:solidFill>
                  <a:srgbClr val="0078D4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Roadmap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AFD3C-60CF-4700-AC48-AB4804CF6610}"/>
              </a:ext>
            </a:extLst>
          </p:cNvPr>
          <p:cNvSpPr txBox="1"/>
          <p:nvPr/>
        </p:nvSpPr>
        <p:spPr>
          <a:xfrm>
            <a:off x="416359" y="1367459"/>
            <a:ext cx="9988043" cy="3057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3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 2021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BY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Async I/O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3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3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 2022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Bulk/Transactional batch processing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TCP Mode access</a:t>
            </a:r>
          </a:p>
          <a:p>
            <a:pPr marL="75212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Continuation token for cross partitions queries</a:t>
            </a:r>
          </a:p>
        </p:txBody>
      </p:sp>
    </p:spTree>
    <p:extLst>
      <p:ext uri="{BB962C8B-B14F-4D97-AF65-F5344CB8AC3E}">
        <p14:creationId xmlns:p14="http://schemas.microsoft.com/office/powerpoint/2010/main" val="356156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6">
            <a:extLst>
              <a:ext uri="{FF2B5EF4-FFF2-40B4-BE49-F238E27FC236}">
                <a16:creationId xmlns:a16="http://schemas.microsoft.com/office/drawing/2014/main" id="{5E95C789-DB65-4D8C-A9DF-CBA7B70BCDAA}"/>
              </a:ext>
            </a:extLst>
          </p:cNvPr>
          <p:cNvSpPr txBox="1">
            <a:spLocks/>
          </p:cNvSpPr>
          <p:nvPr/>
        </p:nvSpPr>
        <p:spPr>
          <a:xfrm>
            <a:off x="361376" y="279219"/>
            <a:ext cx="10717956" cy="1351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70" spc="-52" dirty="0">
                <a:ln w="3175">
                  <a:noFill/>
                </a:ln>
                <a:solidFill>
                  <a:srgbClr val="0078D4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Key Links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AFD3C-60CF-4700-AC48-AB4804CF6610}"/>
              </a:ext>
            </a:extLst>
          </p:cNvPr>
          <p:cNvSpPr txBox="1"/>
          <p:nvPr/>
        </p:nvSpPr>
        <p:spPr>
          <a:xfrm>
            <a:off x="416359" y="1367459"/>
            <a:ext cx="1099078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Calibri" panose="020F0502020204030204" pitchFamily="34" charset="0"/>
              </a:rPr>
              <a:t>GitHub: </a:t>
            </a:r>
            <a:r>
              <a:rPr lang="en-US" sz="24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2"/>
              </a:rPr>
              <a:t>https://aka.ms/cosmosdb/sql-api-sdk-python</a:t>
            </a:r>
            <a:endParaRPr lang="en-US" sz="2400" u="sng" dirty="0">
              <a:solidFill>
                <a:srgbClr val="0563C1"/>
              </a:solidFill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Calibri" panose="020F0502020204030204" pitchFamily="34" charset="0"/>
              </a:rPr>
              <a:t>Auto </a:t>
            </a:r>
            <a:r>
              <a:rPr lang="en-US" sz="2400" dirty="0">
                <a:ea typeface="Calibri" panose="020F0502020204030204" pitchFamily="34" charset="0"/>
              </a:rPr>
              <a:t>Generated </a:t>
            </a:r>
            <a:r>
              <a:rPr lang="en-US" sz="2400" dirty="0">
                <a:effectLst/>
                <a:ea typeface="Calibri" panose="020F0502020204030204" pitchFamily="34" charset="0"/>
              </a:rPr>
              <a:t>Documentation: </a:t>
            </a:r>
            <a:r>
              <a:rPr lang="x-none" sz="24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3"/>
              </a:rPr>
              <a:t>https://aka.ms/azsdk-python-cosmos-ref</a:t>
            </a:r>
            <a:r>
              <a:rPr lang="x-none" sz="2400" dirty="0">
                <a:effectLst/>
                <a:ea typeface="Calibri" panose="020F0502020204030204" pitchFamily="34" charset="0"/>
              </a:rPr>
              <a:t> </a:t>
            </a:r>
            <a:endParaRPr lang="en-US" sz="24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Calibri" panose="020F0502020204030204" pitchFamily="34" charset="0"/>
              </a:rPr>
              <a:t>Documentation: </a:t>
            </a:r>
            <a:r>
              <a:rPr lang="en-US" sz="24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4"/>
              </a:rPr>
              <a:t>https://aka.ms/cosmosdb/sql-api-sdk-python-doc</a:t>
            </a:r>
            <a:endParaRPr lang="en-US" sz="2400" u="sng" dirty="0">
              <a:solidFill>
                <a:srgbClr val="0563C1"/>
              </a:solidFill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u="sng" dirty="0">
              <a:solidFill>
                <a:srgbClr val="0563C1"/>
              </a:solidFill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Calibri" panose="020F0502020204030204" pitchFamily="34" charset="0"/>
              </a:rPr>
              <a:t>Package: </a:t>
            </a:r>
            <a:r>
              <a:rPr lang="en-US" sz="2400" dirty="0">
                <a:effectLst/>
                <a:ea typeface="Calibri" panose="020F0502020204030204" pitchFamily="34" charset="0"/>
                <a:hlinkClick r:id="rId5"/>
              </a:rPr>
              <a:t>https://pypi.org/project/azure-cosmos/</a:t>
            </a:r>
            <a:endParaRPr lang="en-US" sz="24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5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09" y="1882011"/>
            <a:ext cx="7604125" cy="2684546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Rodrigo Souza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676C379500F47A0BB86027B759652" ma:contentTypeVersion="2" ma:contentTypeDescription="Create a new document." ma:contentTypeScope="" ma:versionID="27a5653da007faae9255151a41578a88">
  <xsd:schema xmlns:xsd="http://www.w3.org/2001/XMLSchema" xmlns:xs="http://www.w3.org/2001/XMLSchema" xmlns:p="http://schemas.microsoft.com/office/2006/metadata/properties" xmlns:ns2="e6fad286-2139-402c-bc31-e7e0efd8c5ab" targetNamespace="http://schemas.microsoft.com/office/2006/metadata/properties" ma:root="true" ma:fieldsID="d1071f2ac5c0f52715c44507aad39474" ns2:_="">
    <xsd:import namespace="e6fad286-2139-402c-bc31-e7e0efd8c5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ad286-2139-402c-bc31-e7e0efd8c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FA8298-C297-4E6C-9037-B44B6195D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ad286-2139-402c-bc31-e7e0efd8c5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Azure_PowerPoint_template_Oct18 (1)</Template>
  <TotalTime>596</TotalTime>
  <Words>302</Words>
  <Application>Microsoft Office PowerPoint</Application>
  <PresentationFormat>Custom</PresentationFormat>
  <Paragraphs>71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Segoe UI Semibold</vt:lpstr>
      <vt:lpstr>Wingdings</vt:lpstr>
      <vt:lpstr>Dynamics 365</vt:lpstr>
      <vt:lpstr>Azure Cosmos DB Live TV  Python SDK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Rodrigo Souza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Nikisha Reyes-Grange</dc:creator>
  <cp:keywords/>
  <dc:description>Template: Ariel Butz; ZUM Communications
Formatting: 
Audience Type:</dc:description>
  <cp:lastModifiedBy>Rodrigo Souza</cp:lastModifiedBy>
  <cp:revision>4</cp:revision>
  <dcterms:created xsi:type="dcterms:W3CDTF">2019-01-23T04:37:45Z</dcterms:created>
  <dcterms:modified xsi:type="dcterms:W3CDTF">2021-04-01T19:56:24Z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0x0101006A6676C379500F47A0BB86027B759652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nrg@microsoft.com</vt:lpwstr>
  </property>
  <property fmtid="{D5CDD505-2E9C-101B-9397-08002B2CF9AE}" pid="14" name="MSIP_Label_f42aa342-8706-4288-bd11-ebb85995028c_SetDate">
    <vt:lpwstr>2019-01-23T04:38:01.1182959Z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ActionId">
    <vt:lpwstr>24664f63-87ff-4c0a-a834-7b70a6f06d36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